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57" r:id="rId3"/>
    <p:sldId id="259" r:id="rId4"/>
    <p:sldId id="262" r:id="rId5"/>
    <p:sldId id="268" r:id="rId6"/>
    <p:sldId id="269" r:id="rId7"/>
    <p:sldId id="272" r:id="rId8"/>
    <p:sldId id="273" r:id="rId9"/>
    <p:sldId id="276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7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C486B-1E11-46D3-A5A9-02C1BB25333B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6A6D1-65CC-433E-B478-EB1CDD8A4C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279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6A6D1-65CC-433E-B478-EB1CDD8A4C1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1296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CC251-2F5C-40F6-8A1B-C3047783D274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C9383-33DE-48FF-8A5B-6FE98949CA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500090"/>
            <a:ext cx="9127858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1571612"/>
            <a:ext cx="5857916" cy="64294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Was </a:t>
            </a:r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ist</a:t>
            </a:r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dein</a:t>
            </a:r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 Hobby?</a:t>
            </a:r>
            <a:endParaRPr lang="ru-RU" sz="6000" dirty="0">
              <a:solidFill>
                <a:srgbClr val="7030A0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42" y="0"/>
            <a:ext cx="9127858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214290"/>
            <a:ext cx="5857916" cy="642942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Die </a:t>
            </a:r>
            <a:r>
              <a:rPr lang="en-US" sz="5400" b="1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Hausaugabe</a:t>
            </a:r>
            <a:endParaRPr lang="ru-RU" sz="5400" b="1" i="1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2564904"/>
            <a:ext cx="61584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cs typeface="Aharoni" pitchFamily="2" charset="-79"/>
              </a:rPr>
              <a:t>Расскажи, что ты любишь делать с удовольствием, а что нет.</a:t>
            </a:r>
          </a:p>
          <a:p>
            <a:r>
              <a:rPr lang="ru-RU" sz="2800" b="1" dirty="0" smtClean="0">
                <a:cs typeface="Aharoni" pitchFamily="2" charset="-79"/>
              </a:rPr>
              <a:t>На </a:t>
            </a:r>
            <a:r>
              <a:rPr lang="ru-RU" sz="2800" b="1" dirty="0" smtClean="0">
                <a:solidFill>
                  <a:srgbClr val="92D050"/>
                </a:solidFill>
                <a:cs typeface="Aharoni" pitchFamily="2" charset="-79"/>
              </a:rPr>
              <a:t>«5»</a:t>
            </a:r>
            <a:r>
              <a:rPr lang="ru-RU" sz="2800" b="1" dirty="0" smtClean="0">
                <a:cs typeface="Aharoni" pitchFamily="2" charset="-79"/>
              </a:rPr>
              <a:t> - 9-10 предложений</a:t>
            </a:r>
          </a:p>
          <a:p>
            <a:r>
              <a:rPr lang="ru-RU" sz="2800" b="1" dirty="0" smtClean="0">
                <a:cs typeface="Aharoni" pitchFamily="2" charset="-79"/>
              </a:rPr>
              <a:t>На </a:t>
            </a:r>
            <a:r>
              <a:rPr lang="ru-RU" sz="2800" b="1" dirty="0" smtClean="0">
                <a:solidFill>
                  <a:srgbClr val="0070C0"/>
                </a:solidFill>
                <a:cs typeface="Aharoni" pitchFamily="2" charset="-79"/>
              </a:rPr>
              <a:t>«4»</a:t>
            </a:r>
            <a:r>
              <a:rPr lang="ru-RU" sz="2800" b="1" dirty="0" smtClean="0">
                <a:cs typeface="Aharoni" pitchFamily="2" charset="-79"/>
              </a:rPr>
              <a:t> - 7-8 предложений</a:t>
            </a:r>
          </a:p>
          <a:p>
            <a:r>
              <a:rPr lang="ru-RU" sz="2800" b="1" dirty="0" smtClean="0">
                <a:cs typeface="Aharoni" pitchFamily="2" charset="-79"/>
              </a:rPr>
              <a:t>На </a:t>
            </a:r>
            <a:r>
              <a:rPr lang="ru-RU" sz="2800" b="1" dirty="0" smtClean="0">
                <a:solidFill>
                  <a:srgbClr val="002060"/>
                </a:solidFill>
                <a:cs typeface="Aharoni" pitchFamily="2" charset="-79"/>
              </a:rPr>
              <a:t>«3»</a:t>
            </a:r>
            <a:r>
              <a:rPr lang="ru-RU" sz="2800" b="1" dirty="0" smtClean="0">
                <a:cs typeface="Aharoni" pitchFamily="2" charset="-79"/>
              </a:rPr>
              <a:t> - 5-6 предложений</a:t>
            </a:r>
            <a:endParaRPr lang="ru-RU" sz="2800" b="1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447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785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71902" y="5857892"/>
            <a:ext cx="5072098" cy="642942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Musik</a:t>
            </a:r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 h</a:t>
            </a:r>
            <a:r>
              <a:rPr lang="ru-RU" sz="6000" dirty="0" err="1" smtClean="0">
                <a:solidFill>
                  <a:srgbClr val="7030A0"/>
                </a:solidFill>
                <a:cs typeface="Aharoni" pitchFamily="2" charset="-79"/>
              </a:rPr>
              <a:t>ӧ</a:t>
            </a:r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ren</a:t>
            </a:r>
            <a:endParaRPr lang="ru-RU" sz="6000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214810" y="4857760"/>
            <a:ext cx="2071702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Calligraphy" pitchFamily="66" charset="0"/>
                <a:cs typeface="Aharoni" pitchFamily="2" charset="-79"/>
              </a:rPr>
              <a:t>h</a:t>
            </a:r>
            <a:r>
              <a:rPr kumimoji="0" lang="ru-RU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cs typeface="Aharoni" pitchFamily="2" charset="-79"/>
              </a:rPr>
              <a:t>ӧ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Calligraphy" pitchFamily="66" charset="0"/>
                <a:cs typeface="Aharoni" pitchFamily="2" charset="-79"/>
              </a:rPr>
              <a:t>re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2500298" y="4857760"/>
            <a:ext cx="200026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ich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286480" y="4857760"/>
            <a:ext cx="2857520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Musik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pic>
        <p:nvPicPr>
          <p:cNvPr id="9" name="Рисунок 8" descr="1508809218_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428604"/>
            <a:ext cx="6357982" cy="42386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2785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429264"/>
            <a:ext cx="5072098" cy="64294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Fl</a:t>
            </a:r>
            <a:r>
              <a:rPr lang="ru-RU" sz="6000" dirty="0" err="1" smtClean="0">
                <a:solidFill>
                  <a:srgbClr val="7030A0"/>
                </a:solidFill>
                <a:latin typeface="Calibri"/>
                <a:cs typeface="Aharoni" pitchFamily="2" charset="-79"/>
              </a:rPr>
              <a:t>ӧ</a:t>
            </a:r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te</a:t>
            </a:r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spielen</a:t>
            </a:r>
            <a:endParaRPr lang="ru-RU" sz="6000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071802" y="4429132"/>
            <a:ext cx="271464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spiel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Calligraphy" pitchFamily="66" charset="0"/>
                <a:cs typeface="Aharoni" pitchFamily="2" charset="-79"/>
              </a:rPr>
              <a:t>e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142976" y="4429132"/>
            <a:ext cx="200026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ich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072198" y="4429132"/>
            <a:ext cx="2357422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6000" b="1" dirty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Fl</a:t>
            </a:r>
            <a:r>
              <a:rPr lang="ru-RU" sz="6000" b="1" dirty="0" err="1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ӧ</a:t>
            </a:r>
            <a:r>
              <a:rPr lang="en-US" sz="6000" b="1" dirty="0" err="1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te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pic>
        <p:nvPicPr>
          <p:cNvPr id="17410" name="Picture 2" descr="Картинки по запросу играть на флейт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178572"/>
            <a:ext cx="7406185" cy="41659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2785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429264"/>
            <a:ext cx="5072098" cy="642942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malen</a:t>
            </a:r>
            <a:endParaRPr lang="ru-RU" sz="6000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3500430" y="4714884"/>
            <a:ext cx="200026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ich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572132" y="4643446"/>
            <a:ext cx="235745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Calligraphy" pitchFamily="66" charset="0"/>
                <a:cs typeface="Aharoni" pitchFamily="2" charset="-79"/>
              </a:rPr>
              <a:t>male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pic>
        <p:nvPicPr>
          <p:cNvPr id="25602" name="Picture 2" descr="Картинки по запросу mal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357166"/>
            <a:ext cx="7315200" cy="4114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2785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429264"/>
            <a:ext cx="5072098" cy="642942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kochen</a:t>
            </a:r>
            <a:endParaRPr lang="ru-RU" sz="6000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3286116" y="4643446"/>
            <a:ext cx="200026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ich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929322" y="4643446"/>
            <a:ext cx="271464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koche</a:t>
            </a:r>
            <a:endParaRPr lang="ru-RU" sz="6000" b="1" dirty="0" smtClean="0">
              <a:solidFill>
                <a:srgbClr val="0070C0"/>
              </a:solidFill>
              <a:latin typeface="Lucida Calligraphy" pitchFamily="66" charset="0"/>
              <a:cs typeface="Aharoni" pitchFamily="2" charset="-79"/>
            </a:endParaRPr>
          </a:p>
        </p:txBody>
      </p:sp>
      <p:pic>
        <p:nvPicPr>
          <p:cNvPr id="37890" name="Picture 2" descr="Картинки по запросу kinder koch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42852"/>
            <a:ext cx="6318795" cy="4210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2785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429264"/>
            <a:ext cx="5072098" cy="642942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schwimmen</a:t>
            </a:r>
            <a:endParaRPr lang="ru-RU" sz="6000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857356" y="4572008"/>
            <a:ext cx="200026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ich</a:t>
            </a:r>
            <a:endParaRPr kumimoji="0" lang="ru-RU" sz="6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Aharoni" pitchFamily="2" charset="-79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929058" y="4572008"/>
            <a:ext cx="4714908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000" b="1" dirty="0" err="1" smtClean="0">
                <a:solidFill>
                  <a:srgbClr val="0070C0"/>
                </a:solidFill>
                <a:latin typeface="Lucida Calligraphy" pitchFamily="66" charset="0"/>
                <a:cs typeface="Aharoni" pitchFamily="2" charset="-79"/>
              </a:rPr>
              <a:t>schwimme</a:t>
            </a:r>
            <a:endParaRPr lang="ru-RU" sz="6000" b="1" dirty="0" smtClean="0">
              <a:solidFill>
                <a:srgbClr val="0070C0"/>
              </a:solidFill>
              <a:latin typeface="Lucida Calligraphy" pitchFamily="66" charset="0"/>
              <a:cs typeface="Aharoni" pitchFamily="2" charset="-79"/>
            </a:endParaRPr>
          </a:p>
        </p:txBody>
      </p:sp>
      <p:pic>
        <p:nvPicPr>
          <p:cNvPr id="39938" name="Picture 2" descr="Картинки по запросу kinder schwimm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214290"/>
            <a:ext cx="7094533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500090"/>
            <a:ext cx="9127858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1000108"/>
            <a:ext cx="5857916" cy="64294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Mein Hobby </a:t>
            </a:r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ist</a:t>
            </a:r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…</a:t>
            </a:r>
            <a:endParaRPr lang="ru-RU" sz="6000" dirty="0">
              <a:solidFill>
                <a:srgbClr val="7030A0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42" y="0"/>
            <a:ext cx="9127858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214290"/>
            <a:ext cx="5857916" cy="64294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Was </a:t>
            </a:r>
            <a:r>
              <a:rPr lang="en-US" sz="6000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machst</a:t>
            </a:r>
            <a:r>
              <a:rPr lang="en-US" sz="60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 du </a:t>
            </a:r>
            <a:r>
              <a:rPr lang="en-US" sz="7200" i="1" dirty="0" err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gern</a:t>
            </a:r>
            <a:r>
              <a:rPr lang="en-US" sz="7200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7200" i="1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???</a:t>
            </a:r>
            <a:endParaRPr lang="ru-RU" sz="7200" i="1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57752" y="6334780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gern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smtClean="0"/>
              <a:t>– </a:t>
            </a:r>
            <a:r>
              <a:rPr lang="ru-RU" sz="2800" b="1" dirty="0" smtClean="0"/>
              <a:t>с удовольствием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143240" y="3214686"/>
            <a:ext cx="57150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Ich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male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gern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Ich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tanze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gern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Ich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spiele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gern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Computerspiele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Ich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fahre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gern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Schi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Ich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sehe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gern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fern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.</a:t>
            </a:r>
            <a:endParaRPr lang="ru-RU" sz="2800" b="1" dirty="0"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27858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214290"/>
            <a:ext cx="5857916" cy="642942"/>
          </a:xfrm>
        </p:spPr>
        <p:txBody>
          <a:bodyPr>
            <a:noAutofit/>
          </a:bodyPr>
          <a:lstStyle/>
          <a:p>
            <a:r>
              <a:rPr lang="en-US" sz="7200" i="1" dirty="0" err="1" smtClean="0">
                <a:solidFill>
                  <a:srgbClr val="7030A0"/>
                </a:solidFill>
                <a:cs typeface="Aharoni" pitchFamily="2" charset="-79"/>
              </a:rPr>
              <a:t>Zeige</a:t>
            </a:r>
            <a:r>
              <a:rPr lang="ru-RU" sz="7200" i="1" dirty="0" smtClean="0">
                <a:solidFill>
                  <a:srgbClr val="7030A0"/>
                </a:solidFill>
                <a:cs typeface="Aharoni" pitchFamily="2" charset="-79"/>
              </a:rPr>
              <a:t>:</a:t>
            </a:r>
            <a:endParaRPr lang="en-US" sz="7200" i="1" dirty="0" smtClean="0">
              <a:solidFill>
                <a:srgbClr val="7030A0"/>
              </a:solidFill>
              <a:cs typeface="Aharoni" pitchFamily="2" charset="-79"/>
            </a:endParaRPr>
          </a:p>
          <a:p>
            <a:r>
              <a:rPr lang="en-US" sz="7200" i="1" dirty="0" smtClean="0">
                <a:solidFill>
                  <a:srgbClr val="7030A0"/>
                </a:solidFill>
                <a:cs typeface="Aharoni" pitchFamily="2" charset="-79"/>
              </a:rPr>
              <a:t> </a:t>
            </a:r>
            <a:endParaRPr lang="en-US" sz="3600" b="1" dirty="0">
              <a:solidFill>
                <a:srgbClr val="00B050"/>
              </a:solidFill>
              <a:cs typeface="Aharoni" pitchFamily="2" charset="-79"/>
            </a:endParaRPr>
          </a:p>
          <a:p>
            <a:endParaRPr lang="ru-RU" sz="7200" i="1" dirty="0">
              <a:solidFill>
                <a:srgbClr val="7030A0"/>
              </a:solidFill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4198" y="2534553"/>
            <a:ext cx="20276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cs typeface="Aharoni" pitchFamily="2" charset="-79"/>
              </a:rPr>
              <a:t>wenn</a:t>
            </a:r>
            <a:r>
              <a:rPr lang="en-US" sz="4000" b="1" dirty="0" smtClean="0">
                <a:solidFill>
                  <a:srgbClr val="7030A0"/>
                </a:solidFill>
                <a:cs typeface="Aharoni" pitchFamily="2" charset="-79"/>
              </a:rPr>
              <a:t> du </a:t>
            </a:r>
            <a:r>
              <a:rPr lang="en-US" sz="4000" b="1" dirty="0" err="1" smtClean="0">
                <a:solidFill>
                  <a:srgbClr val="7030A0"/>
                </a:solidFill>
                <a:cs typeface="Aharoni" pitchFamily="2" charset="-79"/>
              </a:rPr>
              <a:t>noch</a:t>
            </a:r>
            <a:r>
              <a:rPr lang="en-US" sz="4000" b="1" dirty="0" smtClean="0">
                <a:solidFill>
                  <a:srgbClr val="7030A0"/>
                </a:solidFill>
                <a:cs typeface="Aharoni" pitchFamily="2" charset="-79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cs typeface="Aharoni" pitchFamily="2" charset="-79"/>
              </a:rPr>
              <a:t>Fragen</a:t>
            </a:r>
            <a:r>
              <a:rPr lang="en-US" sz="4000" b="1" dirty="0" smtClean="0">
                <a:solidFill>
                  <a:srgbClr val="7030A0"/>
                </a:solidFill>
                <a:cs typeface="Aharoni" pitchFamily="2" charset="-79"/>
              </a:rPr>
              <a:t> hast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40" y="3214686"/>
            <a:ext cx="571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>
              <a:cs typeface="Aharoni" pitchFamily="2" charset="-79"/>
            </a:endParaRPr>
          </a:p>
        </p:txBody>
      </p:sp>
      <p:sp>
        <p:nvSpPr>
          <p:cNvPr id="2" name="Солнце 1"/>
          <p:cNvSpPr/>
          <p:nvPr/>
        </p:nvSpPr>
        <p:spPr>
          <a:xfrm>
            <a:off x="1049308" y="1026992"/>
            <a:ext cx="1296144" cy="115212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550117" y="2362345"/>
            <a:ext cx="20276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cs typeface="Aharoni" pitchFamily="2" charset="-79"/>
              </a:rPr>
              <a:t>wen du </a:t>
            </a:r>
            <a:r>
              <a:rPr lang="en-US" sz="4000" b="1" dirty="0" err="1" smtClean="0">
                <a:solidFill>
                  <a:srgbClr val="0070C0"/>
                </a:solidFill>
                <a:cs typeface="Aharoni" pitchFamily="2" charset="-79"/>
              </a:rPr>
              <a:t>etwas</a:t>
            </a:r>
            <a:r>
              <a:rPr lang="en-US" sz="4000" b="1" dirty="0" smtClean="0">
                <a:solidFill>
                  <a:srgbClr val="0070C0"/>
                </a:solidFill>
                <a:cs typeface="Aharoni" pitchFamily="2" charset="-79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cs typeface="Aharoni" pitchFamily="2" charset="-79"/>
              </a:rPr>
              <a:t>Interes-santes</a:t>
            </a:r>
            <a:endParaRPr lang="en-US" sz="4000" b="1" dirty="0" smtClean="0">
              <a:solidFill>
                <a:srgbClr val="0070C0"/>
              </a:solidFill>
              <a:cs typeface="Aharoni" pitchFamily="2" charset="-79"/>
            </a:endParaRPr>
          </a:p>
          <a:p>
            <a:pPr algn="ctr"/>
            <a:r>
              <a:rPr lang="en-US" sz="4000" b="1" dirty="0" err="1">
                <a:solidFill>
                  <a:srgbClr val="0070C0"/>
                </a:solidFill>
                <a:cs typeface="Aharoni" pitchFamily="2" charset="-79"/>
              </a:rPr>
              <a:t>g</a:t>
            </a:r>
            <a:r>
              <a:rPr lang="en-US" sz="4000" b="1" dirty="0" err="1" smtClean="0">
                <a:solidFill>
                  <a:srgbClr val="0070C0"/>
                </a:solidFill>
                <a:cs typeface="Aharoni" pitchFamily="2" charset="-79"/>
              </a:rPr>
              <a:t>elernt</a:t>
            </a:r>
            <a:r>
              <a:rPr lang="en-US" sz="4000" b="1" dirty="0" smtClean="0">
                <a:solidFill>
                  <a:srgbClr val="0070C0"/>
                </a:solidFill>
                <a:cs typeface="Aharoni" pitchFamily="2" charset="-79"/>
              </a:rPr>
              <a:t> hast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5" name="Улыбающееся лицо 4"/>
          <p:cNvSpPr/>
          <p:nvPr/>
        </p:nvSpPr>
        <p:spPr>
          <a:xfrm>
            <a:off x="4095877" y="1480921"/>
            <a:ext cx="936104" cy="83835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42889" y="2341531"/>
            <a:ext cx="21800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B050"/>
                </a:solidFill>
                <a:cs typeface="Aharoni" pitchFamily="2" charset="-79"/>
              </a:rPr>
              <a:t>w</a:t>
            </a:r>
            <a:r>
              <a:rPr lang="en-US" sz="4000" b="1" dirty="0" err="1" smtClean="0">
                <a:solidFill>
                  <a:srgbClr val="00B050"/>
                </a:solidFill>
                <a:cs typeface="Aharoni" pitchFamily="2" charset="-79"/>
              </a:rPr>
              <a:t>enn</a:t>
            </a:r>
            <a:r>
              <a:rPr lang="en-US" sz="4000" b="1" dirty="0" smtClean="0">
                <a:solidFill>
                  <a:srgbClr val="00B050"/>
                </a:solidFill>
                <a:cs typeface="Aharoni" pitchFamily="2" charset="-79"/>
              </a:rPr>
              <a:t> du </a:t>
            </a:r>
            <a:r>
              <a:rPr lang="en-US" sz="4000" b="1" dirty="0" err="1" smtClean="0">
                <a:solidFill>
                  <a:srgbClr val="00B050"/>
                </a:solidFill>
                <a:cs typeface="Aharoni" pitchFamily="2" charset="-79"/>
              </a:rPr>
              <a:t>etwas</a:t>
            </a:r>
            <a:r>
              <a:rPr lang="en-US" sz="4000" b="1" dirty="0" smtClean="0">
                <a:solidFill>
                  <a:srgbClr val="00B050"/>
                </a:solidFill>
                <a:cs typeface="Aharoni" pitchFamily="2" charset="-79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cs typeface="Aharoni" pitchFamily="2" charset="-79"/>
              </a:rPr>
              <a:t>Neues</a:t>
            </a:r>
            <a:endParaRPr lang="en-US" sz="4000" b="1" dirty="0" smtClean="0">
              <a:solidFill>
                <a:srgbClr val="00B050"/>
              </a:solidFill>
              <a:cs typeface="Aharoni" pitchFamily="2" charset="-79"/>
            </a:endParaRPr>
          </a:p>
          <a:p>
            <a:pPr algn="ctr"/>
            <a:r>
              <a:rPr lang="en-US" sz="4000" b="1" dirty="0" err="1">
                <a:solidFill>
                  <a:srgbClr val="00B050"/>
                </a:solidFill>
                <a:cs typeface="Aharoni" pitchFamily="2" charset="-79"/>
              </a:rPr>
              <a:t>g</a:t>
            </a:r>
            <a:r>
              <a:rPr lang="en-US" sz="4000" b="1" dirty="0" err="1" smtClean="0">
                <a:solidFill>
                  <a:srgbClr val="00B050"/>
                </a:solidFill>
                <a:cs typeface="Aharoni" pitchFamily="2" charset="-79"/>
              </a:rPr>
              <a:t>elernt</a:t>
            </a:r>
            <a:r>
              <a:rPr lang="en-US" sz="4000" b="1" dirty="0" smtClean="0">
                <a:solidFill>
                  <a:srgbClr val="00B050"/>
                </a:solidFill>
                <a:cs typeface="Aharoni" pitchFamily="2" charset="-79"/>
              </a:rPr>
              <a:t> hast</a:t>
            </a:r>
            <a:endParaRPr lang="ru-RU" sz="4000" b="1" dirty="0"/>
          </a:p>
        </p:txBody>
      </p:sp>
      <p:sp>
        <p:nvSpPr>
          <p:cNvPr id="8" name="Молния 7"/>
          <p:cNvSpPr/>
          <p:nvPr/>
        </p:nvSpPr>
        <p:spPr>
          <a:xfrm>
            <a:off x="6804248" y="1196752"/>
            <a:ext cx="1175009" cy="1122521"/>
          </a:xfrm>
          <a:prstGeom prst="lightningBol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526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133</Words>
  <Application>Microsoft Office PowerPoint</Application>
  <PresentationFormat>Экран (4:3)</PresentationFormat>
  <Paragraphs>47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Дарья Басова</dc:creator>
  <cp:lastModifiedBy>User</cp:lastModifiedBy>
  <cp:revision>47</cp:revision>
  <dcterms:created xsi:type="dcterms:W3CDTF">2018-02-19T18:58:40Z</dcterms:created>
  <dcterms:modified xsi:type="dcterms:W3CDTF">2020-06-06T17:04:17Z</dcterms:modified>
</cp:coreProperties>
</file>