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327B-F5BE-43F5-AE40-295366103FC7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0BC6B-35B8-44DD-A59B-BB562CDF5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327B-F5BE-43F5-AE40-295366103FC7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0BC6B-35B8-44DD-A59B-BB562CDF5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327B-F5BE-43F5-AE40-295366103FC7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0BC6B-35B8-44DD-A59B-BB562CDF5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327B-F5BE-43F5-AE40-295366103FC7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0BC6B-35B8-44DD-A59B-BB562CDF5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327B-F5BE-43F5-AE40-295366103FC7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0BC6B-35B8-44DD-A59B-BB562CDF5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327B-F5BE-43F5-AE40-295366103FC7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0BC6B-35B8-44DD-A59B-BB562CDF5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327B-F5BE-43F5-AE40-295366103FC7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0BC6B-35B8-44DD-A59B-BB562CDF5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327B-F5BE-43F5-AE40-295366103FC7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0BC6B-35B8-44DD-A59B-BB562CDF5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327B-F5BE-43F5-AE40-295366103FC7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0BC6B-35B8-44DD-A59B-BB562CDF5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327B-F5BE-43F5-AE40-295366103FC7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0BC6B-35B8-44DD-A59B-BB562CDF5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327B-F5BE-43F5-AE40-295366103FC7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0BC6B-35B8-44DD-A59B-BB562CDF5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1327B-F5BE-43F5-AE40-295366103FC7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0BC6B-35B8-44DD-A59B-BB562CDF5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de-DE" sz="6000" b="1" i="1" dirty="0">
                <a:solidFill>
                  <a:srgbClr val="FF0000"/>
                </a:solidFill>
              </a:rPr>
              <a:t>Kleidung</a:t>
            </a:r>
            <a:br>
              <a:rPr lang="de-DE" sz="6000" b="1" i="1" dirty="0">
                <a:solidFill>
                  <a:srgbClr val="FF0000"/>
                </a:solidFill>
              </a:rPr>
            </a:br>
            <a:endParaRPr lang="ru-RU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751344"/>
            <a:ext cx="89644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М</a:t>
            </a:r>
            <a:r>
              <a:rPr lang="de-DE" sz="4400" b="1" i="1" dirty="0" err="1" smtClean="0">
                <a:solidFill>
                  <a:srgbClr val="FF0000"/>
                </a:solidFill>
              </a:rPr>
              <a:t>erke</a:t>
            </a:r>
            <a:r>
              <a:rPr lang="de-DE" sz="4400" b="1" i="1" dirty="0" smtClean="0">
                <a:solidFill>
                  <a:srgbClr val="FF0000"/>
                </a:solidFill>
              </a:rPr>
              <a:t> </a:t>
            </a:r>
            <a:r>
              <a:rPr lang="de-DE" sz="4400" b="1" i="1" dirty="0">
                <a:solidFill>
                  <a:srgbClr val="FF0000"/>
                </a:solidFill>
              </a:rPr>
              <a:t>sich diese Wörter:</a:t>
            </a:r>
          </a:p>
          <a:p>
            <a:r>
              <a:rPr lang="de-DE" sz="2400" b="1" dirty="0"/>
              <a:t>   die Bluse - </a:t>
            </a:r>
            <a:r>
              <a:rPr lang="ru-RU" sz="2400" b="1" dirty="0"/>
              <a:t>блузка; </a:t>
            </a:r>
            <a:r>
              <a:rPr lang="de-DE" sz="2400" b="1" dirty="0"/>
              <a:t>die Hose - </a:t>
            </a:r>
            <a:r>
              <a:rPr lang="ru-RU" sz="2400" b="1" dirty="0"/>
              <a:t>брюки; </a:t>
            </a:r>
            <a:r>
              <a:rPr lang="de-DE" sz="2400" b="1" dirty="0"/>
              <a:t>die Jacke - </a:t>
            </a:r>
            <a:r>
              <a:rPr lang="ru-RU" sz="2400" b="1" dirty="0"/>
              <a:t>куртка; </a:t>
            </a:r>
            <a:r>
              <a:rPr lang="de-DE" sz="2400" b="1" dirty="0"/>
              <a:t>die Mütze - </a:t>
            </a:r>
            <a:r>
              <a:rPr lang="ru-RU" sz="2400" b="1" dirty="0"/>
              <a:t>шапка; </a:t>
            </a:r>
          </a:p>
          <a:p>
            <a:r>
              <a:rPr lang="de-DE" sz="2400" b="1" dirty="0"/>
              <a:t>die Strumpfhose - </a:t>
            </a:r>
            <a:r>
              <a:rPr lang="ru-RU" sz="2400" b="1" dirty="0"/>
              <a:t>колготки; </a:t>
            </a:r>
            <a:r>
              <a:rPr lang="de-DE" sz="2400" b="1" dirty="0"/>
              <a:t>die Brille - </a:t>
            </a:r>
            <a:r>
              <a:rPr lang="ru-RU" sz="2400" b="1" dirty="0"/>
              <a:t>очки; </a:t>
            </a:r>
            <a:r>
              <a:rPr lang="de-DE" sz="2400" b="1" dirty="0"/>
              <a:t>die Schürze - </a:t>
            </a:r>
            <a:r>
              <a:rPr lang="ru-RU" sz="2400" b="1" dirty="0"/>
              <a:t>фартук;</a:t>
            </a:r>
          </a:p>
          <a:p>
            <a:r>
              <a:rPr lang="de-DE" sz="2400" b="1" dirty="0"/>
              <a:t>der Anzug - </a:t>
            </a:r>
            <a:r>
              <a:rPr lang="de-DE" sz="2400" b="1" dirty="0" err="1"/>
              <a:t>костюм</a:t>
            </a:r>
            <a:r>
              <a:rPr lang="de-DE" sz="2400" b="1" dirty="0"/>
              <a:t>; der Rock - </a:t>
            </a:r>
            <a:r>
              <a:rPr lang="de-DE" sz="2400" b="1" dirty="0" err="1"/>
              <a:t>юбка</a:t>
            </a:r>
            <a:r>
              <a:rPr lang="de-DE" sz="2400" b="1" dirty="0"/>
              <a:t>; der Mantel - </a:t>
            </a:r>
            <a:r>
              <a:rPr lang="de-DE" sz="2400" b="1" dirty="0" err="1"/>
              <a:t>пальто</a:t>
            </a:r>
            <a:r>
              <a:rPr lang="de-DE" sz="2400" b="1" dirty="0"/>
              <a:t>;</a:t>
            </a:r>
          </a:p>
          <a:p>
            <a:r>
              <a:rPr lang="de-DE" sz="2400" b="1" dirty="0"/>
              <a:t>der Regenschirm - </a:t>
            </a:r>
            <a:r>
              <a:rPr lang="de-DE" sz="2400" b="1" dirty="0" err="1"/>
              <a:t>зонтик</a:t>
            </a:r>
            <a:r>
              <a:rPr lang="de-DE" sz="2400" b="1" dirty="0"/>
              <a:t>; der Hut - </a:t>
            </a:r>
            <a:r>
              <a:rPr lang="de-DE" sz="2400" b="1" dirty="0" err="1"/>
              <a:t>шляпа</a:t>
            </a:r>
            <a:r>
              <a:rPr lang="de-DE" sz="2400" b="1" dirty="0"/>
              <a:t>; der Gürtel - </a:t>
            </a:r>
            <a:r>
              <a:rPr lang="de-DE" sz="2400" b="1" dirty="0" err="1"/>
              <a:t>пояс</a:t>
            </a:r>
            <a:r>
              <a:rPr lang="de-DE" sz="2400" b="1" dirty="0"/>
              <a:t>; </a:t>
            </a:r>
          </a:p>
          <a:p>
            <a:r>
              <a:rPr lang="de-DE" sz="2400" b="1" dirty="0"/>
              <a:t>der Pullover - </a:t>
            </a:r>
            <a:r>
              <a:rPr lang="ru-RU" sz="2400" b="1" dirty="0"/>
              <a:t>свитер; </a:t>
            </a:r>
            <a:r>
              <a:rPr lang="de-DE" sz="2400" b="1" dirty="0"/>
              <a:t>der Schal - </a:t>
            </a:r>
            <a:r>
              <a:rPr lang="ru-RU" sz="2400" b="1" dirty="0"/>
              <a:t>шарф; </a:t>
            </a:r>
            <a:r>
              <a:rPr lang="de-DE" sz="2400" b="1" dirty="0"/>
              <a:t>der Pelzmantel - </a:t>
            </a:r>
            <a:r>
              <a:rPr lang="ru-RU" sz="2400" b="1" dirty="0"/>
              <a:t>шуба;</a:t>
            </a:r>
          </a:p>
          <a:p>
            <a:r>
              <a:rPr lang="de-DE" sz="2400" b="1" dirty="0"/>
              <a:t> der Regenmantel - </a:t>
            </a:r>
            <a:r>
              <a:rPr lang="ru-RU" sz="2400" b="1" dirty="0"/>
              <a:t>плащ;   </a:t>
            </a:r>
            <a:r>
              <a:rPr lang="de-DE" sz="2400" b="1" dirty="0"/>
              <a:t>das Kleid - </a:t>
            </a:r>
            <a:r>
              <a:rPr lang="ru-RU" sz="2400" b="1" dirty="0"/>
              <a:t>платье; </a:t>
            </a:r>
            <a:r>
              <a:rPr lang="de-DE" sz="2400" b="1" dirty="0"/>
              <a:t>das Hemd - </a:t>
            </a:r>
            <a:r>
              <a:rPr lang="ru-RU" sz="2400" b="1" dirty="0"/>
              <a:t>рубашка; </a:t>
            </a:r>
          </a:p>
          <a:p>
            <a:r>
              <a:rPr lang="de-DE" sz="2400" b="1" dirty="0"/>
              <a:t>das Tuch - </a:t>
            </a:r>
            <a:r>
              <a:rPr lang="ru-RU" sz="2400" b="1" dirty="0"/>
              <a:t>платок; </a:t>
            </a:r>
            <a:r>
              <a:rPr lang="de-DE" sz="2400" b="1" dirty="0"/>
              <a:t>das Handtuch - </a:t>
            </a:r>
            <a:r>
              <a:rPr lang="ru-RU" sz="2400" b="1" dirty="0"/>
              <a:t>полотенце; </a:t>
            </a:r>
          </a:p>
          <a:p>
            <a:r>
              <a:rPr lang="de-DE" sz="2400" b="1" dirty="0"/>
              <a:t>das T-Shirt [´</a:t>
            </a:r>
            <a:r>
              <a:rPr lang="de-DE" sz="2400" b="1" dirty="0" err="1"/>
              <a:t>ti´ò</a:t>
            </a:r>
            <a:r>
              <a:rPr lang="ru-RU" sz="2400" b="1" dirty="0"/>
              <a:t>ә:</a:t>
            </a:r>
            <a:r>
              <a:rPr lang="de-DE" sz="2400" b="1" dirty="0"/>
              <a:t>t] - </a:t>
            </a:r>
            <a:r>
              <a:rPr lang="ru-RU" sz="2400" b="1" dirty="0"/>
              <a:t>футболка;   </a:t>
            </a:r>
            <a:r>
              <a:rPr lang="de-DE" sz="2400" b="1" dirty="0"/>
              <a:t>die Schuhe - </a:t>
            </a:r>
            <a:r>
              <a:rPr lang="ru-RU" sz="2400" b="1" dirty="0"/>
              <a:t>ботинки, туфли;</a:t>
            </a:r>
          </a:p>
          <a:p>
            <a:r>
              <a:rPr lang="de-DE" sz="2400" b="1" dirty="0"/>
              <a:t>die Stiefel - </a:t>
            </a:r>
            <a:r>
              <a:rPr lang="ru-RU" sz="2400" b="1" dirty="0"/>
              <a:t>сапоги; </a:t>
            </a:r>
            <a:r>
              <a:rPr lang="de-DE" sz="2400" b="1" dirty="0"/>
              <a:t>die Socken - </a:t>
            </a:r>
            <a:r>
              <a:rPr lang="ru-RU" sz="2400" b="1" dirty="0"/>
              <a:t>носки; </a:t>
            </a:r>
            <a:r>
              <a:rPr lang="de-DE" sz="2400" b="1" dirty="0"/>
              <a:t>die Handschuhe - </a:t>
            </a:r>
            <a:r>
              <a:rPr lang="ru-RU" sz="2400" b="1" dirty="0"/>
              <a:t>перчатки;</a:t>
            </a:r>
          </a:p>
          <a:p>
            <a:r>
              <a:rPr lang="de-DE" sz="2400" b="1" dirty="0"/>
              <a:t>   leicht - </a:t>
            </a:r>
            <a:r>
              <a:rPr lang="ru-RU" sz="2400" b="1" dirty="0"/>
              <a:t>лёгкий.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404664"/>
            <a:ext cx="4572000" cy="58169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3600" b="1" i="1" dirty="0">
                <a:solidFill>
                  <a:srgbClr val="FF0000"/>
                </a:solidFill>
              </a:rPr>
              <a:t> Übersetzt</a:t>
            </a:r>
          </a:p>
          <a:p>
            <a:r>
              <a:rPr lang="de-DE" sz="2400" b="1" dirty="0"/>
              <a:t>das Kleid und der Rock</a:t>
            </a:r>
          </a:p>
          <a:p>
            <a:r>
              <a:rPr lang="de-DE" sz="2400" b="1" dirty="0"/>
              <a:t>der Schal und die Jacke</a:t>
            </a:r>
          </a:p>
          <a:p>
            <a:r>
              <a:rPr lang="de-DE" sz="2400" b="1" dirty="0"/>
              <a:t>das Hemd und die Hose</a:t>
            </a:r>
          </a:p>
          <a:p>
            <a:r>
              <a:rPr lang="de-DE" sz="2400" b="1" dirty="0"/>
              <a:t>die Handschuhe und die Stiefel</a:t>
            </a:r>
          </a:p>
          <a:p>
            <a:r>
              <a:rPr lang="de-DE" sz="2400" b="1" dirty="0"/>
              <a:t>die Socken und die Strumpfhose</a:t>
            </a:r>
          </a:p>
          <a:p>
            <a:r>
              <a:rPr lang="de-DE" sz="2400" b="1" dirty="0"/>
              <a:t>das T-Shirt und die Mütze</a:t>
            </a:r>
          </a:p>
          <a:p>
            <a:r>
              <a:rPr lang="de-DE" sz="2400" b="1" dirty="0"/>
              <a:t>der Mantel und der Pullover</a:t>
            </a:r>
          </a:p>
          <a:p>
            <a:r>
              <a:rPr lang="de-DE" sz="2400" b="1" dirty="0"/>
              <a:t>der Anzug und die Hose</a:t>
            </a:r>
          </a:p>
          <a:p>
            <a:r>
              <a:rPr lang="de-DE" sz="2400" b="1" dirty="0"/>
              <a:t>die Bluse und der Rock</a:t>
            </a:r>
          </a:p>
          <a:p>
            <a:r>
              <a:rPr lang="de-DE" sz="2400" b="1" dirty="0"/>
              <a:t>der Hut und der Schal</a:t>
            </a:r>
          </a:p>
          <a:p>
            <a:r>
              <a:rPr lang="de-DE" sz="2400" b="1" dirty="0"/>
              <a:t>die Brille und der Gürtel</a:t>
            </a:r>
          </a:p>
          <a:p>
            <a:r>
              <a:rPr lang="de-DE" sz="2400" b="1" dirty="0"/>
              <a:t>die Jacke und der Regenschirm</a:t>
            </a:r>
          </a:p>
          <a:p>
            <a:r>
              <a:rPr lang="de-DE" sz="2400" b="1" dirty="0"/>
              <a:t>der Hut und das Tuch</a:t>
            </a:r>
          </a:p>
          <a:p>
            <a:r>
              <a:rPr lang="de-DE" sz="2400" b="1" dirty="0"/>
              <a:t>der Rock und die Schürze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492896"/>
            <a:ext cx="6096000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827584" y="692696"/>
            <a:ext cx="80085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600" b="1" dirty="0">
                <a:solidFill>
                  <a:srgbClr val="FF0000"/>
                </a:solidFill>
              </a:rPr>
              <a:t>Welche Kleidung findet ihr auf dem Bild?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2204864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3200" dirty="0"/>
              <a:t>ich trage</a:t>
            </a:r>
          </a:p>
          <a:p>
            <a:r>
              <a:rPr lang="de-DE" sz="3200" dirty="0"/>
              <a:t>du trägst</a:t>
            </a:r>
          </a:p>
          <a:p>
            <a:r>
              <a:rPr lang="de-DE" sz="3200" dirty="0"/>
              <a:t>er</a:t>
            </a:r>
          </a:p>
          <a:p>
            <a:r>
              <a:rPr lang="de-DE" sz="3200" dirty="0"/>
              <a:t>sie trägt</a:t>
            </a:r>
          </a:p>
          <a:p>
            <a:r>
              <a:rPr lang="de-DE" sz="3200" dirty="0"/>
              <a:t>es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139952" y="342900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3200" dirty="0"/>
              <a:t>wir tragen</a:t>
            </a:r>
          </a:p>
          <a:p>
            <a:r>
              <a:rPr lang="de-DE" sz="3200" dirty="0"/>
              <a:t>ihr tragt</a:t>
            </a:r>
          </a:p>
          <a:p>
            <a:r>
              <a:rPr lang="de-DE" sz="3200" dirty="0"/>
              <a:t>sie tragen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90336"/>
            <a:ext cx="83529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/>
              <a:t>1</a:t>
            </a:r>
            <a:r>
              <a:rPr lang="de-DE" sz="3200" b="1" dirty="0"/>
              <a:t>.	… ihr Jeans gern? 2. Mein Bruder … keinen Pullover. Er … Hemden gern. 3. Was … ihr gern? Das Mädchen … keine Blusen. 4. Der Vater … keine Hüte.5.	Warum … ihr keine Turnschuhe?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908720"/>
            <a:ext cx="80746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Вставьте глагол </a:t>
            </a:r>
            <a:r>
              <a:rPr lang="ru-RU" sz="3200" b="1" dirty="0" err="1">
                <a:solidFill>
                  <a:srgbClr val="FF0000"/>
                </a:solidFill>
              </a:rPr>
              <a:t>tragen</a:t>
            </a:r>
            <a:r>
              <a:rPr lang="ru-RU" sz="3200" b="1" dirty="0">
                <a:solidFill>
                  <a:srgbClr val="FF0000"/>
                </a:solidFill>
              </a:rPr>
              <a:t> в правильной форме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0788" y="1952625"/>
            <a:ext cx="416242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115616" y="692696"/>
            <a:ext cx="75919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000" b="1" dirty="0">
                <a:solidFill>
                  <a:srgbClr val="FF0000"/>
                </a:solidFill>
              </a:rPr>
              <a:t>Was ist in meinem Kleiderschrank?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980728"/>
            <a:ext cx="7915275" cy="536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11560" y="404664"/>
            <a:ext cx="77855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600" b="1" dirty="0">
                <a:solidFill>
                  <a:srgbClr val="FF0000"/>
                </a:solidFill>
              </a:rPr>
              <a:t>Was trägst du gern und was nicht gern?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08720"/>
            <a:ext cx="741682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b="1" dirty="0"/>
              <a:t>Guten Tag!  </a:t>
            </a:r>
          </a:p>
          <a:p>
            <a:r>
              <a:rPr lang="ru-RU" sz="2800" b="1" dirty="0"/>
              <a:t>…</a:t>
            </a:r>
          </a:p>
          <a:p>
            <a:r>
              <a:rPr lang="de-DE" sz="2800" b="1" dirty="0"/>
              <a:t>Sie wünschen?</a:t>
            </a:r>
          </a:p>
          <a:p>
            <a:r>
              <a:rPr lang="de-DE" sz="2800" b="1" dirty="0"/>
              <a:t>Ich möchte…</a:t>
            </a:r>
          </a:p>
          <a:p>
            <a:r>
              <a:rPr lang="de-DE" sz="2800" b="1" dirty="0"/>
              <a:t>Welche Größe?</a:t>
            </a:r>
          </a:p>
          <a:p>
            <a:r>
              <a:rPr lang="ru-RU" sz="2800" b="1" dirty="0"/>
              <a:t>…</a:t>
            </a:r>
          </a:p>
          <a:p>
            <a:r>
              <a:rPr lang="de-DE" sz="2800" b="1" dirty="0"/>
              <a:t>Probieren Sie bitte diese an!</a:t>
            </a:r>
          </a:p>
          <a:p>
            <a:r>
              <a:rPr lang="de-DE" sz="2800" b="1" dirty="0"/>
              <a:t>… sitzt nicht schlecht. </a:t>
            </a:r>
          </a:p>
          <a:p>
            <a:r>
              <a:rPr lang="de-DE" sz="2800" b="1" dirty="0"/>
              <a:t>… steht ihnen. Und ist preiswert.</a:t>
            </a:r>
          </a:p>
          <a:p>
            <a:r>
              <a:rPr lang="de-DE" sz="2800" b="1" dirty="0"/>
              <a:t>Was kostet …?</a:t>
            </a:r>
          </a:p>
          <a:p>
            <a:r>
              <a:rPr lang="ru-RU" sz="2800" b="1" dirty="0"/>
              <a:t>…</a:t>
            </a:r>
          </a:p>
          <a:p>
            <a:r>
              <a:rPr lang="de-DE" sz="2800" b="1" dirty="0"/>
              <a:t>Gut, ich nehme …</a:t>
            </a:r>
          </a:p>
          <a:p>
            <a:r>
              <a:rPr lang="de-DE" sz="2800" b="1" dirty="0"/>
              <a:t>Bitte, zahlen Sie an der Kasse!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67944" y="188640"/>
            <a:ext cx="48370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000" b="1" dirty="0">
                <a:solidFill>
                  <a:srgbClr val="FF0000"/>
                </a:solidFill>
              </a:rPr>
              <a:t>Ergänzt die Aussagen!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322</Words>
  <Application>Microsoft Office PowerPoint</Application>
  <PresentationFormat>Экран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Kleidung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Kleidung </dc:title>
  <dc:creator>123</dc:creator>
  <cp:lastModifiedBy>User</cp:lastModifiedBy>
  <cp:revision>2</cp:revision>
  <dcterms:created xsi:type="dcterms:W3CDTF">2019-10-09T13:48:31Z</dcterms:created>
  <dcterms:modified xsi:type="dcterms:W3CDTF">2020-06-06T17:05:37Z</dcterms:modified>
</cp:coreProperties>
</file>