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img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img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User\Desktop\img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User\Desktop\img1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img1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User\Desktop\img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copi_center</cp:lastModifiedBy>
  <cp:revision>1</cp:revision>
  <dcterms:created xsi:type="dcterms:W3CDTF">2020-06-06T17:07:23Z</dcterms:created>
  <dcterms:modified xsi:type="dcterms:W3CDTF">2020-06-09T09:40:44Z</dcterms:modified>
</cp:coreProperties>
</file>