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82" r:id="rId2"/>
    <p:sldId id="283" r:id="rId3"/>
    <p:sldId id="284" r:id="rId4"/>
    <p:sldId id="285" r:id="rId5"/>
    <p:sldId id="286" r:id="rId6"/>
    <p:sldId id="287" r:id="rId7"/>
    <p:sldId id="288" r:id="rId8"/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89" r:id="rId23"/>
    <p:sldId id="270" r:id="rId24"/>
    <p:sldId id="271" r:id="rId25"/>
    <p:sldId id="272" r:id="rId26"/>
    <p:sldId id="273" r:id="rId27"/>
    <p:sldId id="274" r:id="rId28"/>
    <p:sldId id="275" r:id="rId29"/>
    <p:sldId id="290" r:id="rId30"/>
    <p:sldId id="291" r:id="rId31"/>
    <p:sldId id="276" r:id="rId32"/>
    <p:sldId id="277" r:id="rId33"/>
    <p:sldId id="278" r:id="rId34"/>
    <p:sldId id="279" r:id="rId35"/>
    <p:sldId id="280" r:id="rId36"/>
    <p:sldId id="292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400" autoAdjust="0"/>
  </p:normalViewPr>
  <p:slideViewPr>
    <p:cSldViewPr>
      <p:cViewPr varScale="1">
        <p:scale>
          <a:sx n="101" d="100"/>
          <a:sy n="101" d="100"/>
        </p:scale>
        <p:origin x="-7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68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556044-4D91-41C6-8D5F-AA81ED68DAFE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2FA715-F118-4432-B01E-353D6E31A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358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FA715-F118-4432-B01E-353D6E31A7C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35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3E55C-4BF2-47FC-AF16-9606768DB2CE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520-508F-4EC0-A6D6-B7FF1F463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570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3E55C-4BF2-47FC-AF16-9606768DB2CE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520-508F-4EC0-A6D6-B7FF1F463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36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3E55C-4BF2-47FC-AF16-9606768DB2CE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520-508F-4EC0-A6D6-B7FF1F463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91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3E55C-4BF2-47FC-AF16-9606768DB2CE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520-508F-4EC0-A6D6-B7FF1F463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542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3E55C-4BF2-47FC-AF16-9606768DB2CE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520-508F-4EC0-A6D6-B7FF1F463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277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3E55C-4BF2-47FC-AF16-9606768DB2CE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520-508F-4EC0-A6D6-B7FF1F463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010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3E55C-4BF2-47FC-AF16-9606768DB2CE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520-508F-4EC0-A6D6-B7FF1F463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95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3E55C-4BF2-47FC-AF16-9606768DB2CE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520-508F-4EC0-A6D6-B7FF1F463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482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3E55C-4BF2-47FC-AF16-9606768DB2CE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520-508F-4EC0-A6D6-B7FF1F463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481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3E55C-4BF2-47FC-AF16-9606768DB2CE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520-508F-4EC0-A6D6-B7FF1F463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031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3E55C-4BF2-47FC-AF16-9606768DB2CE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520-508F-4EC0-A6D6-B7FF1F463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18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3E55C-4BF2-47FC-AF16-9606768DB2CE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AA520-508F-4EC0-A6D6-B7FF1F463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856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3384375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365 </a:t>
            </a:r>
            <a:r>
              <a:rPr lang="ru-RU" sz="9600" dirty="0" smtClean="0">
                <a:solidFill>
                  <a:srgbClr val="FF0000"/>
                </a:solidFill>
              </a:rPr>
              <a:t>дней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13176"/>
            <a:ext cx="6400800" cy="62562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031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568951" cy="6336704"/>
          </a:xfrm>
        </p:spPr>
      </p:pic>
    </p:spTree>
    <p:extLst>
      <p:ext uri="{BB962C8B-B14F-4D97-AF65-F5344CB8AC3E}">
        <p14:creationId xmlns:p14="http://schemas.microsoft.com/office/powerpoint/2010/main" val="1619299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ЛУНОХОД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8352927" cy="4968552"/>
          </a:xfrm>
        </p:spPr>
      </p:pic>
    </p:spTree>
    <p:extLst>
      <p:ext uri="{BB962C8B-B14F-4D97-AF65-F5344CB8AC3E}">
        <p14:creationId xmlns:p14="http://schemas.microsoft.com/office/powerpoint/2010/main" val="4222319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96944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108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40959" cy="6408712"/>
          </a:xfrm>
        </p:spPr>
      </p:pic>
    </p:spTree>
    <p:extLst>
      <p:ext uri="{BB962C8B-B14F-4D97-AF65-F5344CB8AC3E}">
        <p14:creationId xmlns:p14="http://schemas.microsoft.com/office/powerpoint/2010/main" val="2221474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«Аполлон»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7992888" cy="5328592"/>
          </a:xfrm>
        </p:spPr>
      </p:pic>
    </p:spTree>
    <p:extLst>
      <p:ext uri="{BB962C8B-B14F-4D97-AF65-F5344CB8AC3E}">
        <p14:creationId xmlns:p14="http://schemas.microsoft.com/office/powerpoint/2010/main" val="729833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568951" cy="6264696"/>
          </a:xfrm>
        </p:spPr>
      </p:pic>
    </p:spTree>
    <p:extLst>
      <p:ext uri="{BB962C8B-B14F-4D97-AF65-F5344CB8AC3E}">
        <p14:creationId xmlns:p14="http://schemas.microsoft.com/office/powerpoint/2010/main" val="157280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96943" cy="6264696"/>
          </a:xfrm>
        </p:spPr>
      </p:pic>
    </p:spTree>
    <p:extLst>
      <p:ext uri="{BB962C8B-B14F-4D97-AF65-F5344CB8AC3E}">
        <p14:creationId xmlns:p14="http://schemas.microsoft.com/office/powerpoint/2010/main" val="1312973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24935" cy="6192688"/>
          </a:xfrm>
        </p:spPr>
      </p:pic>
    </p:spTree>
    <p:extLst>
      <p:ext uri="{BB962C8B-B14F-4D97-AF65-F5344CB8AC3E}">
        <p14:creationId xmlns:p14="http://schemas.microsoft.com/office/powerpoint/2010/main" val="3068364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496943" cy="6408712"/>
          </a:xfrm>
        </p:spPr>
      </p:pic>
    </p:spTree>
    <p:extLst>
      <p:ext uri="{BB962C8B-B14F-4D97-AF65-F5344CB8AC3E}">
        <p14:creationId xmlns:p14="http://schemas.microsoft.com/office/powerpoint/2010/main" val="2285258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24935" cy="6120680"/>
          </a:xfrm>
        </p:spPr>
      </p:pic>
    </p:spTree>
    <p:extLst>
      <p:ext uri="{BB962C8B-B14F-4D97-AF65-F5344CB8AC3E}">
        <p14:creationId xmlns:p14="http://schemas.microsoft.com/office/powerpoint/2010/main" val="3255591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chemeClr val="accent4">
                    <a:lumMod val="75000"/>
                  </a:schemeClr>
                </a:solidFill>
              </a:rPr>
              <a:t>108 минут</a:t>
            </a:r>
            <a:endParaRPr lang="ru-RU" sz="8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021288"/>
            <a:ext cx="8229600" cy="10487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6904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24935" cy="6192688"/>
          </a:xfrm>
        </p:spPr>
      </p:pic>
    </p:spTree>
    <p:extLst>
      <p:ext uri="{BB962C8B-B14F-4D97-AF65-F5344CB8AC3E}">
        <p14:creationId xmlns:p14="http://schemas.microsoft.com/office/powerpoint/2010/main" val="9363569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96943" cy="6192688"/>
          </a:xfrm>
        </p:spPr>
      </p:pic>
    </p:spTree>
    <p:extLst>
      <p:ext uri="{BB962C8B-B14F-4D97-AF65-F5344CB8AC3E}">
        <p14:creationId xmlns:p14="http://schemas.microsoft.com/office/powerpoint/2010/main" val="29813035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СОЛНЦЕ САМО ЯВЛЯЕТСЯ ИСТОЧНИКОМ СВЕТА, А ЛУНА СВЕТИТ ОТРАЖЁННЫМ СВЕТОМ.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805264"/>
            <a:ext cx="8229600" cy="320899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222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96944" cy="6264696"/>
          </a:xfrm>
        </p:spPr>
      </p:pic>
    </p:spTree>
    <p:extLst>
      <p:ext uri="{BB962C8B-B14F-4D97-AF65-F5344CB8AC3E}">
        <p14:creationId xmlns:p14="http://schemas.microsoft.com/office/powerpoint/2010/main" val="76250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60648"/>
            <a:ext cx="8424936" cy="6192688"/>
          </a:xfrm>
        </p:spPr>
      </p:pic>
    </p:spTree>
    <p:extLst>
      <p:ext uri="{BB962C8B-B14F-4D97-AF65-F5344CB8AC3E}">
        <p14:creationId xmlns:p14="http://schemas.microsoft.com/office/powerpoint/2010/main" val="1840098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352927" cy="6192688"/>
          </a:xfrm>
        </p:spPr>
      </p:pic>
    </p:spTree>
    <p:extLst>
      <p:ext uri="{BB962C8B-B14F-4D97-AF65-F5344CB8AC3E}">
        <p14:creationId xmlns:p14="http://schemas.microsoft.com/office/powerpoint/2010/main" val="1424238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352927" cy="6192688"/>
          </a:xfrm>
        </p:spPr>
      </p:pic>
    </p:spTree>
    <p:extLst>
      <p:ext uri="{BB962C8B-B14F-4D97-AF65-F5344CB8AC3E}">
        <p14:creationId xmlns:p14="http://schemas.microsoft.com/office/powerpoint/2010/main" val="3477233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352927" cy="6192688"/>
          </a:xfrm>
        </p:spPr>
      </p:pic>
    </p:spTree>
    <p:extLst>
      <p:ext uri="{BB962C8B-B14F-4D97-AF65-F5344CB8AC3E}">
        <p14:creationId xmlns:p14="http://schemas.microsoft.com/office/powerpoint/2010/main" val="11961855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260648"/>
            <a:ext cx="8352929" cy="6264696"/>
          </a:xfrm>
        </p:spPr>
      </p:pic>
    </p:spTree>
    <p:extLst>
      <p:ext uri="{BB962C8B-B14F-4D97-AF65-F5344CB8AC3E}">
        <p14:creationId xmlns:p14="http://schemas.microsoft.com/office/powerpoint/2010/main" val="3165222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70586"/>
          </a:xfrm>
        </p:spPr>
        <p:txBody>
          <a:bodyPr>
            <a:norm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КРАСНЫЕ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877272"/>
            <a:ext cx="8229600" cy="248891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8734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98578"/>
          </a:xfrm>
        </p:spPr>
        <p:txBody>
          <a:bodyPr>
            <a:noAutofit/>
          </a:bodyPr>
          <a:lstStyle/>
          <a:p>
            <a:r>
              <a:rPr lang="ru-RU" sz="9600" b="1" dirty="0" smtClean="0"/>
              <a:t>88 </a:t>
            </a:r>
            <a:r>
              <a:rPr lang="ru-RU" sz="4800" b="1" dirty="0" smtClean="0"/>
              <a:t>СОЗВЕЗДИЙ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949280"/>
            <a:ext cx="8229600" cy="17688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65557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chemeClr val="tx2"/>
                </a:solidFill>
              </a:rPr>
              <a:t>ПОЛЯРНАЯ</a:t>
            </a:r>
            <a:endParaRPr lang="ru-RU" sz="8800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805264"/>
            <a:ext cx="8229600" cy="320899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53711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648"/>
            <a:ext cx="8640959" cy="6192688"/>
          </a:xfrm>
        </p:spPr>
      </p:pic>
    </p:spTree>
    <p:extLst>
      <p:ext uri="{BB962C8B-B14F-4D97-AF65-F5344CB8AC3E}">
        <p14:creationId xmlns:p14="http://schemas.microsoft.com/office/powerpoint/2010/main" val="2595031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2493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67860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8352927" cy="6225555"/>
          </a:xfrm>
        </p:spPr>
      </p:pic>
    </p:spTree>
    <p:extLst>
      <p:ext uri="{BB962C8B-B14F-4D97-AF65-F5344CB8AC3E}">
        <p14:creationId xmlns:p14="http://schemas.microsoft.com/office/powerpoint/2010/main" val="11538990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352927" cy="6264696"/>
          </a:xfrm>
        </p:spPr>
      </p:pic>
    </p:spTree>
    <p:extLst>
      <p:ext uri="{BB962C8B-B14F-4D97-AF65-F5344CB8AC3E}">
        <p14:creationId xmlns:p14="http://schemas.microsoft.com/office/powerpoint/2010/main" val="10139894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6336704"/>
          </a:xfrm>
        </p:spPr>
      </p:pic>
    </p:spTree>
    <p:extLst>
      <p:ext uri="{BB962C8B-B14F-4D97-AF65-F5344CB8AC3E}">
        <p14:creationId xmlns:p14="http://schemas.microsoft.com/office/powerpoint/2010/main" val="5974542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4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Внеклассное  </a:t>
            </a:r>
            <a:r>
              <a:rPr lang="ru-RU" sz="4800" b="1" dirty="0">
                <a:solidFill>
                  <a:srgbClr val="002060"/>
                </a:solidFill>
                <a:latin typeface="Times New Roman"/>
                <a:ea typeface="Times New Roman"/>
              </a:rPr>
              <a:t>мероприятие по </a:t>
            </a:r>
            <a:r>
              <a:rPr lang="ru-RU" sz="4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астрономии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b="1" dirty="0" smtClean="0">
                <a:solidFill>
                  <a:srgbClr val="833713"/>
                </a:solidFill>
                <a:latin typeface="Times New Roman"/>
                <a:ea typeface="Times New Roman"/>
              </a:rPr>
              <a:t>      </a:t>
            </a:r>
          </a:p>
          <a:p>
            <a:pPr marL="0" indent="0">
              <a:buNone/>
            </a:pPr>
            <a:r>
              <a:rPr lang="ru-RU" sz="5400" b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          Игра    </a:t>
            </a:r>
          </a:p>
          <a:p>
            <a:pPr marL="0" indent="0"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"</a:t>
            </a:r>
            <a:r>
              <a:rPr lang="ru-RU" sz="5400" b="1" dirty="0">
                <a:solidFill>
                  <a:srgbClr val="FF0000"/>
                </a:solidFill>
                <a:latin typeface="Times New Roman"/>
                <a:ea typeface="Times New Roman"/>
              </a:rPr>
              <a:t>Отроки во Вселенной"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43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602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В 17 (</a:t>
            </a:r>
            <a:r>
              <a:rPr lang="en-US" sz="7200" b="1" dirty="0" smtClean="0">
                <a:solidFill>
                  <a:srgbClr val="FF0000"/>
                </a:solidFill>
              </a:rPr>
              <a:t>XVII)</a:t>
            </a:r>
            <a:r>
              <a:rPr lang="ru-RU" sz="7200" b="1" dirty="0" smtClean="0">
                <a:solidFill>
                  <a:srgbClr val="FF0000"/>
                </a:solidFill>
              </a:rPr>
              <a:t> ВЕКЕ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805264"/>
            <a:ext cx="8229600" cy="320899"/>
          </a:xfrm>
        </p:spPr>
        <p:txBody>
          <a:bodyPr>
            <a:normAutofit fontScale="55000" lnSpcReduction="20000"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636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Autofit/>
          </a:bodyPr>
          <a:lstStyle/>
          <a:p>
            <a:r>
              <a:rPr lang="en-US" sz="9600" b="1" dirty="0" smtClean="0">
                <a:solidFill>
                  <a:srgbClr val="002060"/>
                </a:solidFill>
              </a:rPr>
              <a:t>15 </a:t>
            </a:r>
            <a:r>
              <a:rPr lang="ru-RU" sz="9600" b="1" dirty="0" smtClean="0">
                <a:solidFill>
                  <a:srgbClr val="002060"/>
                </a:solidFill>
              </a:rPr>
              <a:t>ЛЕТ</a:t>
            </a:r>
            <a:endParaRPr lang="ru-RU" sz="96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021288"/>
            <a:ext cx="8229600" cy="10487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4513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2657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8000" b="1" dirty="0" smtClean="0">
                <a:solidFill>
                  <a:schemeClr val="tx2">
                    <a:lumMod val="75000"/>
                  </a:schemeClr>
                </a:solidFill>
              </a:rPr>
              <a:t>24 МИНУТЫ</a:t>
            </a:r>
            <a:endParaRPr lang="ru-RU" sz="8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392907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9617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26570"/>
          </a:xfrm>
        </p:spPr>
        <p:txBody>
          <a:bodyPr>
            <a:normAutofit/>
          </a:bodyPr>
          <a:lstStyle/>
          <a:p>
            <a:r>
              <a:rPr lang="ru-RU" sz="8800" b="1" dirty="0" smtClean="0">
                <a:solidFill>
                  <a:schemeClr val="accent2">
                    <a:lumMod val="75000"/>
                  </a:schemeClr>
                </a:solidFill>
              </a:rPr>
              <a:t>58 СМ</a:t>
            </a:r>
            <a:r>
              <a:rPr lang="ru-RU" sz="8800" b="1" dirty="0" smtClean="0"/>
              <a:t/>
            </a:r>
            <a:br>
              <a:rPr lang="ru-RU" sz="8800" b="1" dirty="0" smtClean="0"/>
            </a:br>
            <a:endParaRPr lang="ru-RU" sz="8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464915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3415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296143"/>
          </a:xfrm>
        </p:spPr>
        <p:txBody>
          <a:bodyPr/>
          <a:lstStyle/>
          <a:p>
            <a:r>
              <a:rPr lang="ru-RU" dirty="0" smtClean="0"/>
              <a:t>ТЕЛЕСКОП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777686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4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имара\Desktop\часы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44624"/>
            <a:ext cx="7776864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6909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33</Words>
  <Application>Microsoft Office PowerPoint</Application>
  <PresentationFormat>Экран (4:3)</PresentationFormat>
  <Paragraphs>18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365 дней</vt:lpstr>
      <vt:lpstr>108 минут</vt:lpstr>
      <vt:lpstr>88 СОЗВЕЗДИЙ</vt:lpstr>
      <vt:lpstr>В 17 (XVII) ВЕКЕ</vt:lpstr>
      <vt:lpstr>15 ЛЕТ</vt:lpstr>
      <vt:lpstr> 24 МИНУТЫ</vt:lpstr>
      <vt:lpstr>58 СМ </vt:lpstr>
      <vt:lpstr>ТЕЛЕСКОП</vt:lpstr>
      <vt:lpstr>Презентация PowerPoint</vt:lpstr>
      <vt:lpstr>Презентация PowerPoint</vt:lpstr>
      <vt:lpstr>ЛУНОХОД</vt:lpstr>
      <vt:lpstr>Презентация PowerPoint</vt:lpstr>
      <vt:lpstr>Презентация PowerPoint</vt:lpstr>
      <vt:lpstr>«Аполлон»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СОЛНЦЕ САМО ЯВЛЯЕТСЯ ИСТОЧНИКОМ СВЕТА, А ЛУНА СВЕТИТ ОТРАЖЁННЫМ СВЕТОМ.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КРАСНЫЕ</vt:lpstr>
      <vt:lpstr>ПОЛЯРНАЯ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Внеклассное  мероприятие по астрономии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имара</dc:creator>
  <cp:lastModifiedBy>имара</cp:lastModifiedBy>
  <cp:revision>12</cp:revision>
  <dcterms:created xsi:type="dcterms:W3CDTF">2018-04-18T11:32:40Z</dcterms:created>
  <dcterms:modified xsi:type="dcterms:W3CDTF">2018-04-20T10:07:13Z</dcterms:modified>
</cp:coreProperties>
</file>