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9" r:id="rId23"/>
    <p:sldId id="270" r:id="rId24"/>
    <p:sldId id="271" r:id="rId25"/>
    <p:sldId id="272" r:id="rId26"/>
    <p:sldId id="273" r:id="rId27"/>
    <p:sldId id="274" r:id="rId28"/>
    <p:sldId id="275" r:id="rId29"/>
    <p:sldId id="290" r:id="rId30"/>
    <p:sldId id="291" r:id="rId31"/>
    <p:sldId id="276" r:id="rId32"/>
    <p:sldId id="277" r:id="rId33"/>
    <p:sldId id="278" r:id="rId34"/>
    <p:sldId id="279" r:id="rId35"/>
    <p:sldId id="280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56044-4D91-41C6-8D5F-AA81ED68DAF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FA715-F118-4432-B01E-353D6E31A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5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FA715-F118-4432-B01E-353D6E31A7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7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6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1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7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1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8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3E55C-4BF2-47FC-AF16-9606768DB2C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A520-508F-4EC0-A6D6-B7FF1F463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5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38437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365 </a:t>
            </a:r>
            <a:r>
              <a:rPr lang="ru-RU" sz="9600" dirty="0" smtClean="0">
                <a:solidFill>
                  <a:srgbClr val="FF0000"/>
                </a:solidFill>
              </a:rPr>
              <a:t>дней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03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1" cy="6336704"/>
          </a:xfrm>
        </p:spPr>
      </p:pic>
    </p:spTree>
    <p:extLst>
      <p:ext uri="{BB962C8B-B14F-4D97-AF65-F5344CB8AC3E}">
        <p14:creationId xmlns:p14="http://schemas.microsoft.com/office/powerpoint/2010/main" val="161929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ЛУНОХОД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7" cy="4968552"/>
          </a:xfrm>
        </p:spPr>
      </p:pic>
    </p:spTree>
    <p:extLst>
      <p:ext uri="{BB962C8B-B14F-4D97-AF65-F5344CB8AC3E}">
        <p14:creationId xmlns:p14="http://schemas.microsoft.com/office/powerpoint/2010/main" val="422231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0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59" cy="6408712"/>
          </a:xfrm>
        </p:spPr>
      </p:pic>
    </p:spTree>
    <p:extLst>
      <p:ext uri="{BB962C8B-B14F-4D97-AF65-F5344CB8AC3E}">
        <p14:creationId xmlns:p14="http://schemas.microsoft.com/office/powerpoint/2010/main" val="222147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«Аполлон»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92888" cy="5328592"/>
          </a:xfrm>
        </p:spPr>
      </p:pic>
    </p:spTree>
    <p:extLst>
      <p:ext uri="{BB962C8B-B14F-4D97-AF65-F5344CB8AC3E}">
        <p14:creationId xmlns:p14="http://schemas.microsoft.com/office/powerpoint/2010/main" val="72983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1" cy="6264696"/>
          </a:xfrm>
        </p:spPr>
      </p:pic>
    </p:spTree>
    <p:extLst>
      <p:ext uri="{BB962C8B-B14F-4D97-AF65-F5344CB8AC3E}">
        <p14:creationId xmlns:p14="http://schemas.microsoft.com/office/powerpoint/2010/main" val="15728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3" cy="6264696"/>
          </a:xfrm>
        </p:spPr>
      </p:pic>
    </p:spTree>
    <p:extLst>
      <p:ext uri="{BB962C8B-B14F-4D97-AF65-F5344CB8AC3E}">
        <p14:creationId xmlns:p14="http://schemas.microsoft.com/office/powerpoint/2010/main" val="131297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5" cy="6192688"/>
          </a:xfrm>
        </p:spPr>
      </p:pic>
    </p:spTree>
    <p:extLst>
      <p:ext uri="{BB962C8B-B14F-4D97-AF65-F5344CB8AC3E}">
        <p14:creationId xmlns:p14="http://schemas.microsoft.com/office/powerpoint/2010/main" val="306836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3" cy="6408712"/>
          </a:xfrm>
        </p:spPr>
      </p:pic>
    </p:spTree>
    <p:extLst>
      <p:ext uri="{BB962C8B-B14F-4D97-AF65-F5344CB8AC3E}">
        <p14:creationId xmlns:p14="http://schemas.microsoft.com/office/powerpoint/2010/main" val="228525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5" cy="6120680"/>
          </a:xfrm>
        </p:spPr>
      </p:pic>
    </p:spTree>
    <p:extLst>
      <p:ext uri="{BB962C8B-B14F-4D97-AF65-F5344CB8AC3E}">
        <p14:creationId xmlns:p14="http://schemas.microsoft.com/office/powerpoint/2010/main" val="325559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</a:rPr>
              <a:t>108 минут</a:t>
            </a:r>
            <a:endParaRPr lang="ru-RU" sz="8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9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5" cy="6192688"/>
          </a:xfrm>
        </p:spPr>
      </p:pic>
    </p:spTree>
    <p:extLst>
      <p:ext uri="{BB962C8B-B14F-4D97-AF65-F5344CB8AC3E}">
        <p14:creationId xmlns:p14="http://schemas.microsoft.com/office/powerpoint/2010/main" val="936356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3" cy="6192688"/>
          </a:xfrm>
        </p:spPr>
      </p:pic>
    </p:spTree>
    <p:extLst>
      <p:ext uri="{BB962C8B-B14F-4D97-AF65-F5344CB8AC3E}">
        <p14:creationId xmlns:p14="http://schemas.microsoft.com/office/powerpoint/2010/main" val="298130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СОЛНЦЕ САМО ЯВЛЯЕТСЯ ИСТОЧНИКОМ СВЕТА, А ЛУНА СВЕТИТ ОТРАЖЁННЫМ СВЕТОМ.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222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76250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424936" cy="6192688"/>
          </a:xfrm>
        </p:spPr>
      </p:pic>
    </p:spTree>
    <p:extLst>
      <p:ext uri="{BB962C8B-B14F-4D97-AF65-F5344CB8AC3E}">
        <p14:creationId xmlns:p14="http://schemas.microsoft.com/office/powerpoint/2010/main" val="1840098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6192688"/>
          </a:xfrm>
        </p:spPr>
      </p:pic>
    </p:spTree>
    <p:extLst>
      <p:ext uri="{BB962C8B-B14F-4D97-AF65-F5344CB8AC3E}">
        <p14:creationId xmlns:p14="http://schemas.microsoft.com/office/powerpoint/2010/main" val="14242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6192688"/>
          </a:xfrm>
        </p:spPr>
      </p:pic>
    </p:spTree>
    <p:extLst>
      <p:ext uri="{BB962C8B-B14F-4D97-AF65-F5344CB8AC3E}">
        <p14:creationId xmlns:p14="http://schemas.microsoft.com/office/powerpoint/2010/main" val="3477233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6192688"/>
          </a:xfrm>
        </p:spPr>
      </p:pic>
    </p:spTree>
    <p:extLst>
      <p:ext uri="{BB962C8B-B14F-4D97-AF65-F5344CB8AC3E}">
        <p14:creationId xmlns:p14="http://schemas.microsoft.com/office/powerpoint/2010/main" val="1196185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8352929" cy="6264696"/>
          </a:xfrm>
        </p:spPr>
      </p:pic>
    </p:spTree>
    <p:extLst>
      <p:ext uri="{BB962C8B-B14F-4D97-AF65-F5344CB8AC3E}">
        <p14:creationId xmlns:p14="http://schemas.microsoft.com/office/powerpoint/2010/main" val="3165222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КРАСНЫЕ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73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88 </a:t>
            </a:r>
            <a:r>
              <a:rPr lang="ru-RU" sz="4800" b="1" dirty="0" smtClean="0"/>
              <a:t>СОЗВЕЗДИЙ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5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tx2"/>
                </a:solidFill>
              </a:rPr>
              <a:t>ПОЛЯРНАЯ</a:t>
            </a:r>
            <a:endParaRPr lang="ru-RU" sz="8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371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640959" cy="6192688"/>
          </a:xfrm>
        </p:spPr>
      </p:pic>
    </p:spTree>
    <p:extLst>
      <p:ext uri="{BB962C8B-B14F-4D97-AF65-F5344CB8AC3E}">
        <p14:creationId xmlns:p14="http://schemas.microsoft.com/office/powerpoint/2010/main" val="259503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786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7" cy="6225555"/>
          </a:xfrm>
        </p:spPr>
      </p:pic>
    </p:spTree>
    <p:extLst>
      <p:ext uri="{BB962C8B-B14F-4D97-AF65-F5344CB8AC3E}">
        <p14:creationId xmlns:p14="http://schemas.microsoft.com/office/powerpoint/2010/main" val="1153899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6264696"/>
          </a:xfrm>
        </p:spPr>
      </p:pic>
    </p:spTree>
    <p:extLst>
      <p:ext uri="{BB962C8B-B14F-4D97-AF65-F5344CB8AC3E}">
        <p14:creationId xmlns:p14="http://schemas.microsoft.com/office/powerpoint/2010/main" val="1013989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597454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Внеклассное  </a:t>
            </a:r>
            <a:r>
              <a:rPr lang="ru-RU" sz="4800" b="1" dirty="0">
                <a:solidFill>
                  <a:srgbClr val="002060"/>
                </a:solidFill>
                <a:latin typeface="Times New Roman"/>
                <a:ea typeface="Times New Roman"/>
              </a:rPr>
              <a:t>мероприятие по </a:t>
            </a: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астрономии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833713"/>
                </a:solidFill>
                <a:latin typeface="Times New Roman"/>
                <a:ea typeface="Times New Roman"/>
              </a:rPr>
              <a:t>      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Игра   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"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Отроки во Вселенной"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4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 17 (</a:t>
            </a:r>
            <a:r>
              <a:rPr lang="en-US" sz="7200" b="1" dirty="0" smtClean="0">
                <a:solidFill>
                  <a:srgbClr val="FF0000"/>
                </a:solidFill>
              </a:rPr>
              <a:t>XVII)</a:t>
            </a:r>
            <a:r>
              <a:rPr lang="ru-RU" sz="7200" b="1" dirty="0" smtClean="0">
                <a:solidFill>
                  <a:srgbClr val="FF0000"/>
                </a:solidFill>
              </a:rPr>
              <a:t> ВЕКЕ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rmAutofit fontScale="5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3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15 </a:t>
            </a:r>
            <a:r>
              <a:rPr lang="ru-RU" sz="9600" b="1" dirty="0" smtClean="0">
                <a:solidFill>
                  <a:srgbClr val="002060"/>
                </a:solidFill>
              </a:rPr>
              <a:t>ЛЕТ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51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24 МИНУТЫ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61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58 СМ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41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r>
              <a:rPr lang="ru-RU" dirty="0" smtClean="0"/>
              <a:t>ТЕЛЕСКОП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77686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мара\Desktop\час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4624"/>
            <a:ext cx="777686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90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</Words>
  <Application>Microsoft Office PowerPoint</Application>
  <PresentationFormat>Экран (4:3)</PresentationFormat>
  <Paragraphs>18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365 дней</vt:lpstr>
      <vt:lpstr>108 минут</vt:lpstr>
      <vt:lpstr>88 СОЗВЕЗДИЙ</vt:lpstr>
      <vt:lpstr>В 17 (XVII) ВЕКЕ</vt:lpstr>
      <vt:lpstr>15 ЛЕТ</vt:lpstr>
      <vt:lpstr> 24 МИНУТЫ</vt:lpstr>
      <vt:lpstr>58 СМ </vt:lpstr>
      <vt:lpstr>ТЕЛЕСКОП</vt:lpstr>
      <vt:lpstr>Презентация PowerPoint</vt:lpstr>
      <vt:lpstr>Презентация PowerPoint</vt:lpstr>
      <vt:lpstr>ЛУНОХОД</vt:lpstr>
      <vt:lpstr>Презентация PowerPoint</vt:lpstr>
      <vt:lpstr>Презентация PowerPoint</vt:lpstr>
      <vt:lpstr>«Аполлон»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СОЛНЦЕ САМО ЯВЛЯЕТСЯ ИСТОЧНИКОМ СВЕТА, А ЛУНА СВЕТИТ ОТРАЖЁННЫМ СВЕТОМ.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КРАСНЫЕ</vt:lpstr>
      <vt:lpstr>ПОЛЯРНАЯ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Внеклассное  мероприятие по астрономии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имара</dc:creator>
  <cp:lastModifiedBy>имара</cp:lastModifiedBy>
  <cp:revision>12</cp:revision>
  <dcterms:created xsi:type="dcterms:W3CDTF">2018-04-18T11:32:40Z</dcterms:created>
  <dcterms:modified xsi:type="dcterms:W3CDTF">2018-04-20T10:07:13Z</dcterms:modified>
</cp:coreProperties>
</file>